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5" r:id="rId6"/>
    <p:sldId id="259" r:id="rId7"/>
    <p:sldId id="263" r:id="rId8"/>
    <p:sldId id="266" r:id="rId9"/>
    <p:sldId id="267" r:id="rId10"/>
    <p:sldId id="262" r:id="rId11"/>
    <p:sldId id="264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5450"/>
    <a:srgbClr val="FFBDBD"/>
    <a:srgbClr val="00462A"/>
    <a:srgbClr val="C0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660"/>
  </p:normalViewPr>
  <p:slideViewPr>
    <p:cSldViewPr snapToGrid="0">
      <p:cViewPr>
        <p:scale>
          <a:sx n="100" d="100"/>
          <a:sy n="100" d="100"/>
        </p:scale>
        <p:origin x="1566" y="-54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04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9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0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4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5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2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5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21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1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2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0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40C8-8E10-4FB5-83B6-4F90152279CD}" type="datetimeFigureOut">
              <a:rPr lang="ko-KR" altLang="en-US" smtClean="0"/>
              <a:t>2023-01-04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3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7000" b="1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CoUI</a:t>
            </a:r>
            <a:r>
              <a:rPr lang="en-US" altLang="ko-KR" sz="7000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Meeting</a:t>
            </a:r>
            <a:endParaRPr lang="ko-KR" altLang="en-US" sz="7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7927"/>
            <a:ext cx="9144000" cy="1655762"/>
          </a:xfrm>
        </p:spPr>
        <p:txBody>
          <a:bodyPr/>
          <a:lstStyle/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2023-01-05</a:t>
            </a:r>
          </a:p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Dain Lee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676400" y="35099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자기소개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진행상황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살펴볼 내용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8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Ⅳ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162050" y="-427132"/>
            <a:ext cx="6136105" cy="1151774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살펴볼 내용</a:t>
            </a:r>
            <a:endParaRPr lang="ko-KR" altLang="en-US" sz="3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92505" y="1151774"/>
            <a:ext cx="9144000" cy="1655762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en-US" altLang="ko-KR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-   </a:t>
            </a:r>
            <a:r>
              <a:rPr lang="en-US" altLang="ko-KR" sz="2200" dirty="0" err="1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CoUI</a:t>
            </a:r>
            <a:r>
              <a:rPr lang="ko-KR" altLang="en-US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 </a:t>
            </a:r>
            <a:r>
              <a:rPr lang="en-US" altLang="ko-KR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Unity </a:t>
            </a:r>
            <a:r>
              <a:rPr lang="ko-KR" altLang="en-US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연동해서 실행</a:t>
            </a:r>
            <a:r>
              <a:rPr lang="en-US" altLang="ko-KR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해결해야 하는 문제상황 설정</a:t>
            </a:r>
            <a:r>
              <a:rPr lang="en-US" altLang="ko-KR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/ </a:t>
            </a:r>
            <a:r>
              <a:rPr lang="ko-KR" altLang="en-US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이해하기</a:t>
            </a:r>
            <a:endParaRPr lang="en-US" altLang="ko-KR" sz="22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Unity </a:t>
            </a:r>
            <a:r>
              <a:rPr lang="ko-KR" altLang="en-US" sz="2200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공부</a:t>
            </a:r>
            <a:endParaRPr lang="en-US" altLang="ko-KR" sz="2200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3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381125" y="2935288"/>
            <a:ext cx="9144000" cy="1655762"/>
          </a:xfrm>
        </p:spPr>
        <p:txBody>
          <a:bodyPr/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감사합니다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09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-59400"/>
            <a:ext cx="2061935" cy="74683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r>
              <a:rPr lang="ko-KR" altLang="en-US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자기소개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508553" y="636386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학력</a:t>
            </a:r>
            <a:endParaRPr lang="ko-KR" altLang="en-US" sz="2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815119" y="1003624"/>
            <a:ext cx="7327392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2018.02- 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이화여자대학교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휴먼기계바이오공학부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재학  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1601761" y="2342362"/>
            <a:ext cx="7327392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550555" y="2079005"/>
            <a:ext cx="9119887" cy="4317794"/>
            <a:chOff x="1261192" y="2116528"/>
            <a:chExt cx="9119887" cy="4317794"/>
          </a:xfrm>
        </p:grpSpPr>
        <p:grpSp>
          <p:nvGrpSpPr>
            <p:cNvPr id="54" name="그룹 53"/>
            <p:cNvGrpSpPr/>
            <p:nvPr/>
          </p:nvGrpSpPr>
          <p:grpSpPr>
            <a:xfrm>
              <a:off x="1548330" y="2116528"/>
              <a:ext cx="8832749" cy="4317794"/>
              <a:chOff x="1548330" y="1911992"/>
              <a:chExt cx="8832749" cy="4317794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1548330" y="1911992"/>
                <a:ext cx="8832749" cy="4317794"/>
                <a:chOff x="2034991" y="2164830"/>
                <a:chExt cx="8832749" cy="4317794"/>
              </a:xfrm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2034991" y="4266233"/>
                  <a:ext cx="1381481" cy="768629"/>
                  <a:chOff x="266892" y="1973847"/>
                  <a:chExt cx="1644744" cy="771670"/>
                </a:xfrm>
              </p:grpSpPr>
              <p:sp>
                <p:nvSpPr>
                  <p:cNvPr id="8" name="순서도: 수행의 시작/종료 7"/>
                  <p:cNvSpPr/>
                  <p:nvPr/>
                </p:nvSpPr>
                <p:spPr>
                  <a:xfrm>
                    <a:off x="266892" y="2371550"/>
                    <a:ext cx="1644744" cy="373967"/>
                  </a:xfrm>
                  <a:prstGeom prst="flowChartTerminator">
                    <a:avLst/>
                  </a:prstGeom>
                  <a:solidFill>
                    <a:srgbClr val="0046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제목 1"/>
                  <p:cNvSpPr txBox="1">
                    <a:spLocks/>
                  </p:cNvSpPr>
                  <p:nvPr/>
                </p:nvSpPr>
                <p:spPr>
                  <a:xfrm>
                    <a:off x="289514" y="1973847"/>
                    <a:ext cx="1599499" cy="746833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rmAutofit/>
                  </a:bodyPr>
                  <a:lstStyle>
                    <a:lvl1pPr algn="ctr" defTabSz="914400" rtl="0" eaLnBrk="1" latinLnBrk="1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ko-KR" altLang="en-US" sz="1300" dirty="0" smtClean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융합기계공학</a:t>
                    </a:r>
                    <a:endParaRPr lang="ko-KR" altLang="en-US" sz="13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17" name="도넛 16"/>
                <p:cNvSpPr/>
                <p:nvPr/>
              </p:nvSpPr>
              <p:spPr>
                <a:xfrm>
                  <a:off x="5101578" y="4279424"/>
                  <a:ext cx="2203200" cy="2203200"/>
                </a:xfrm>
                <a:prstGeom prst="donut">
                  <a:avLst>
                    <a:gd name="adj" fmla="val 12212"/>
                  </a:avLst>
                </a:prstGeom>
                <a:solidFill>
                  <a:srgbClr val="00462A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제목 1"/>
                <p:cNvSpPr txBox="1">
                  <a:spLocks/>
                </p:cNvSpPr>
                <p:nvPr/>
              </p:nvSpPr>
              <p:spPr>
                <a:xfrm>
                  <a:off x="2540433" y="4778274"/>
                  <a:ext cx="7327392" cy="7468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altLang="ko-KR" sz="1200" dirty="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Mechanical &amp;</a:t>
                  </a:r>
                </a:p>
                <a:p>
                  <a:r>
                    <a:rPr lang="en-US" altLang="ko-KR" sz="1200" dirty="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Biomedical Engineering</a:t>
                  </a:r>
                  <a:endPara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cxnSp>
              <p:nvCxnSpPr>
                <p:cNvPr id="20" name="직선 연결선 19"/>
                <p:cNvCxnSpPr/>
                <p:nvPr/>
              </p:nvCxnSpPr>
              <p:spPr>
                <a:xfrm>
                  <a:off x="3805881" y="5350541"/>
                  <a:ext cx="1138667" cy="2958"/>
                </a:xfrm>
                <a:prstGeom prst="line">
                  <a:avLst/>
                </a:prstGeom>
                <a:ln w="762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>
                  <a:off x="7363346" y="5363447"/>
                  <a:ext cx="1138667" cy="2958"/>
                </a:xfrm>
                <a:prstGeom prst="line">
                  <a:avLst/>
                </a:prstGeom>
                <a:ln w="762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 rot="16200000">
                  <a:off x="5633317" y="3607850"/>
                  <a:ext cx="1138667" cy="2958"/>
                </a:xfrm>
                <a:prstGeom prst="line">
                  <a:avLst/>
                </a:prstGeom>
                <a:ln w="762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그룹 27"/>
                <p:cNvGrpSpPr/>
                <p:nvPr/>
              </p:nvGrpSpPr>
              <p:grpSpPr>
                <a:xfrm>
                  <a:off x="5510429" y="2164830"/>
                  <a:ext cx="1381481" cy="768628"/>
                  <a:chOff x="730509" y="1999342"/>
                  <a:chExt cx="1644744" cy="771669"/>
                </a:xfrm>
              </p:grpSpPr>
              <p:sp>
                <p:nvSpPr>
                  <p:cNvPr id="29" name="순서도: 수행의 시작/종료 28"/>
                  <p:cNvSpPr/>
                  <p:nvPr/>
                </p:nvSpPr>
                <p:spPr>
                  <a:xfrm>
                    <a:off x="730509" y="2397044"/>
                    <a:ext cx="1644744" cy="373967"/>
                  </a:xfrm>
                  <a:prstGeom prst="flowChartTerminator">
                    <a:avLst/>
                  </a:prstGeom>
                  <a:solidFill>
                    <a:srgbClr val="0046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제목 1"/>
                  <p:cNvSpPr txBox="1">
                    <a:spLocks/>
                  </p:cNvSpPr>
                  <p:nvPr/>
                </p:nvSpPr>
                <p:spPr>
                  <a:xfrm>
                    <a:off x="753131" y="1999342"/>
                    <a:ext cx="1599499" cy="746833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rmAutofit/>
                  </a:bodyPr>
                  <a:lstStyle>
                    <a:lvl1pPr algn="ctr" defTabSz="914400" rtl="0" eaLnBrk="1" latinLnBrk="1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ko-KR" altLang="en-US" sz="1300" dirty="0" err="1" smtClean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의생명공학</a:t>
                    </a:r>
                    <a:endParaRPr lang="ko-KR" altLang="en-US" sz="13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31" name="그룹 30"/>
                <p:cNvGrpSpPr/>
                <p:nvPr/>
              </p:nvGrpSpPr>
              <p:grpSpPr>
                <a:xfrm>
                  <a:off x="8855976" y="4235766"/>
                  <a:ext cx="1381481" cy="793015"/>
                  <a:chOff x="960945" y="1955676"/>
                  <a:chExt cx="1644744" cy="796152"/>
                </a:xfrm>
              </p:grpSpPr>
              <p:sp>
                <p:nvSpPr>
                  <p:cNvPr id="32" name="순서도: 수행의 시작/종료 31"/>
                  <p:cNvSpPr/>
                  <p:nvPr/>
                </p:nvSpPr>
                <p:spPr>
                  <a:xfrm>
                    <a:off x="960945" y="2377861"/>
                    <a:ext cx="1644744" cy="373967"/>
                  </a:xfrm>
                  <a:prstGeom prst="flowChartTerminator">
                    <a:avLst/>
                  </a:prstGeom>
                  <a:solidFill>
                    <a:srgbClr val="0046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제목 1"/>
                  <p:cNvSpPr txBox="1">
                    <a:spLocks/>
                  </p:cNvSpPr>
                  <p:nvPr/>
                </p:nvSpPr>
                <p:spPr>
                  <a:xfrm>
                    <a:off x="983567" y="1955676"/>
                    <a:ext cx="1599499" cy="746833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rmAutofit/>
                  </a:bodyPr>
                  <a:lstStyle>
                    <a:lvl1pPr algn="ctr" defTabSz="914400" rtl="0" eaLnBrk="1" latinLnBrk="1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ko-KR" altLang="en-US" sz="1200" dirty="0" err="1" smtClean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바이오데이터공학</a:t>
                    </a:r>
                    <a:endPara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35" name="제목 1"/>
                <p:cNvSpPr txBox="1">
                  <a:spLocks/>
                </p:cNvSpPr>
                <p:nvPr/>
              </p:nvSpPr>
              <p:spPr>
                <a:xfrm>
                  <a:off x="2075266" y="5006947"/>
                  <a:ext cx="2011764" cy="1098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 fontScale="92500" lnSpcReduction="20000"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altLang="ko-KR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4</a:t>
                  </a: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대 역학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err="1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바이오로봇공학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의용계측시스템설계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기계요소설계</a:t>
                  </a:r>
                  <a:r>
                    <a:rPr lang="en-US" altLang="ko-KR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….</a:t>
                  </a:r>
                  <a:endParaRPr lang="ko-KR" altLang="en-US" sz="1300" dirty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6" name="제목 1"/>
                <p:cNvSpPr txBox="1">
                  <a:spLocks/>
                </p:cNvSpPr>
                <p:nvPr/>
              </p:nvSpPr>
              <p:spPr>
                <a:xfrm>
                  <a:off x="6910911" y="2164830"/>
                  <a:ext cx="2011764" cy="1098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 fontScale="92500" lnSpcReduction="20000"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재활공학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생체역학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세포공학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의용신호처리 </a:t>
                  </a:r>
                  <a:r>
                    <a:rPr lang="en-US" altLang="ko-KR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….</a:t>
                  </a:r>
                </a:p>
              </p:txBody>
            </p:sp>
            <p:sp>
              <p:nvSpPr>
                <p:cNvPr id="37" name="제목 1"/>
                <p:cNvSpPr txBox="1">
                  <a:spLocks/>
                </p:cNvSpPr>
                <p:nvPr/>
              </p:nvSpPr>
              <p:spPr>
                <a:xfrm>
                  <a:off x="8855976" y="4975683"/>
                  <a:ext cx="2011764" cy="1098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 fontScale="92500" lnSpcReduction="20000"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기계학습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자료구조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수치해석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패턴인식과 </a:t>
                  </a:r>
                  <a:r>
                    <a:rPr lang="ko-KR" altLang="en-US" sz="1300" dirty="0" err="1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머신러닝</a:t>
                  </a:r>
                  <a:r>
                    <a:rPr lang="en-US" altLang="ko-KR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….</a:t>
                  </a:r>
                  <a:endParaRPr lang="ko-KR" altLang="en-US" sz="1300" dirty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53" name="직사각형 52"/>
              <p:cNvSpPr/>
              <p:nvPr/>
            </p:nvSpPr>
            <p:spPr>
              <a:xfrm>
                <a:off x="8091067" y="4191848"/>
                <a:ext cx="2029363" cy="1907965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1261192" y="4396384"/>
              <a:ext cx="2029363" cy="19079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59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3150" y="130443"/>
            <a:ext cx="1101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자기소개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2026" y="428361"/>
            <a:ext cx="102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1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-553453" y="691416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AI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 </a:t>
            </a:r>
            <a:r>
              <a:rPr lang="ko-KR" alt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수어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번역 프로젝트  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26" name="Picture 2" descr="https://github.com/winston1214/Sign-Langugage-project/raw/master/picture/alphapose.gif?raw=tru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9" y="2344527"/>
            <a:ext cx="3043084" cy="171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 flipH="1">
            <a:off x="6746353" y="1886291"/>
            <a:ext cx="24064" cy="468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-868842" y="985443"/>
            <a:ext cx="6174767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수어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번역을 통한 위험 상황 속 의사소통 시스템 구축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356811" y="2923839"/>
            <a:ext cx="409074" cy="51735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959766" y="2729869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정답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119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구조대를 불러주세요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번역 결과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보내주세요 구급차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8" name="Picture 4" descr="https://lh3.googleusercontent.com/YJ3QQW_jpvTKuF4exSu5rFEjOZ3GQoXJtK62iBVU74ObYm6_7QbFopUtMywZTvJ0UDa-RIWUrkiBVkWUoTqN4cnFrs8pseYhmlBAnKSO7kU7C_k_E-Ubbv3onePqa96UtCbBtE1W2yZoZXxRvYapBbSroH-QofnHBBBFd6mx-JMcFoNEkxnm6yQOldjH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56886"/>
          <a:stretch/>
        </p:blipFill>
        <p:spPr bwMode="auto">
          <a:xfrm>
            <a:off x="444122" y="4671049"/>
            <a:ext cx="5849440" cy="14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6458385" y="1614990"/>
            <a:ext cx="6174767" cy="773873"/>
            <a:chOff x="6454379" y="1634771"/>
            <a:chExt cx="6174767" cy="77387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737025" y="1705235"/>
              <a:ext cx="3609473" cy="7034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제목 1"/>
            <p:cNvSpPr txBox="1">
              <a:spLocks/>
            </p:cNvSpPr>
            <p:nvPr/>
          </p:nvSpPr>
          <p:spPr>
            <a:xfrm>
              <a:off x="6454379" y="1634771"/>
              <a:ext cx="6174767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소통의 한계로 </a:t>
              </a:r>
              <a:r>
                <a:rPr lang="ko-KR" altLang="en-US" sz="15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농인이</a:t>
              </a: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겪는 사회 전반에 걸친</a:t>
              </a:r>
              <a:endPara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다양한 고충들과 피해를 줄이고자 함</a:t>
              </a:r>
              <a:endPara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제목 1"/>
          <p:cNvSpPr txBox="1">
            <a:spLocks/>
          </p:cNvSpPr>
          <p:nvPr/>
        </p:nvSpPr>
        <p:spPr>
          <a:xfrm>
            <a:off x="7202395" y="2423664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Ⅰ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Split video into frames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202395" y="3259146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Ⅱ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Alphapose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각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123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keypoint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추출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7202395" y="3852875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Ⅲ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Frame Augmentation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7295864" y="4556898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Ⅳ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Feature Vector Normalization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7295864" y="5340403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Ⅴ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Seq2Seq model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통한 번역 진행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2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-4616199" y="16812712"/>
            <a:ext cx="701116" cy="168769"/>
          </a:xfrm>
        </p:spPr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3150" y="130443"/>
            <a:ext cx="1101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자기소개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2026" y="428361"/>
            <a:ext cx="102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2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-187971" y="673927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퍼스널 </a:t>
            </a:r>
            <a:r>
              <a:rPr lang="ko-KR" alt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모빌리티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Optracker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제작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588" y="1012481"/>
            <a:ext cx="652368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인식 및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트래킹과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모터 구동 연동을 통한 노약자를 위한 퍼스널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모빌리티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https://user-images.githubusercontent.com/76834485/143730232-b5bf2d1c-9228-44b2-82cc-51c871d5ced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358" y="4434460"/>
            <a:ext cx="2470250" cy="18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616178" y="1604840"/>
            <a:ext cx="6932757" cy="2156988"/>
            <a:chOff x="-616178" y="1500352"/>
            <a:chExt cx="6932757" cy="2156988"/>
          </a:xfrm>
        </p:grpSpPr>
        <p:sp>
          <p:nvSpPr>
            <p:cNvPr id="12" name="제목 1"/>
            <p:cNvSpPr txBox="1">
              <a:spLocks/>
            </p:cNvSpPr>
            <p:nvPr/>
          </p:nvSpPr>
          <p:spPr>
            <a:xfrm>
              <a:off x="-616178" y="1578638"/>
              <a:ext cx="6174767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Hardware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config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Jetson Xavier, DC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모터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Arduino</a:t>
              </a:r>
            </a:p>
            <a:p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41812" y="1500352"/>
              <a:ext cx="6174767" cy="2156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Software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config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: 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Detection: YOLO v5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Tracking: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Deepsort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Depth Estimation: Monodepth2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Knowledge Distillation :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MGD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4" name="이등변 삼각형 13"/>
          <p:cNvSpPr/>
          <p:nvPr/>
        </p:nvSpPr>
        <p:spPr>
          <a:xfrm rot="5400000">
            <a:off x="5928550" y="2544002"/>
            <a:ext cx="553453" cy="43313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H="1">
            <a:off x="6096000" y="-2007333"/>
            <a:ext cx="0" cy="1188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663855" y="2338492"/>
            <a:ext cx="652368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객체를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인식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추적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지속적으로 따라가도록 구동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2" name="Picture 4" descr="https://user-images.githubusercontent.com/76834485/143730106-6bb5223e-7c77-476f-9d5f-ee3abcb4ced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94" y="40749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76834485/143732792-c1dc8bad-b39e-4c16-a5cf-5dc08753482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17" y="40749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-4616199" y="16812712"/>
            <a:ext cx="701116" cy="168769"/>
          </a:xfrm>
        </p:spPr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3150" y="130443"/>
            <a:ext cx="1101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자기소개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2026" y="428361"/>
            <a:ext cx="979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관심 분야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-1126374" y="2198018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최근 관심 주제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08872" y="3081882"/>
            <a:ext cx="6174767" cy="941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6DOF Pose Estimation</a:t>
            </a: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Unity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lnSpc>
                <a:spcPct val="120000"/>
              </a:lnSpc>
              <a:buFontTx/>
              <a:buChar char="-"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50512" y="1526509"/>
            <a:ext cx="652368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Computer Vision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lnSpc>
                <a:spcPct val="130000"/>
              </a:lnSpc>
              <a:buFontTx/>
              <a:buChar char="-"/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영상 지능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로봇 상호작용 연구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 flipH="1">
            <a:off x="208872" y="766915"/>
            <a:ext cx="128351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관심 분야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99028" y="3142754"/>
            <a:ext cx="3105150" cy="3351371"/>
            <a:chOff x="3780003" y="2855960"/>
            <a:chExt cx="3105150" cy="3351371"/>
          </a:xfrm>
        </p:grpSpPr>
        <p:pic>
          <p:nvPicPr>
            <p:cNvPr id="5122" name="Picture 2" descr="6D Pose Estimation using RGB | Papers With Code"/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003" y="2855960"/>
              <a:ext cx="3105150" cy="3105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4313709" y="5961110"/>
              <a:ext cx="203773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6D Pose Estimation using </a:t>
              </a:r>
              <a:r>
                <a:rPr lang="en-US" altLang="ko-KR" sz="1000" dirty="0" err="1">
                  <a:solidFill>
                    <a:srgbClr val="0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RGB</a:t>
              </a:r>
              <a:endParaRPr lang="en-US" altLang="ko-KR" sz="1000" b="0" i="0" dirty="0">
                <a:solidFill>
                  <a:srgbClr val="00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8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모서리가 둥근 직사각형 33"/>
          <p:cNvSpPr/>
          <p:nvPr/>
        </p:nvSpPr>
        <p:spPr>
          <a:xfrm>
            <a:off x="9654440" y="3037744"/>
            <a:ext cx="1974482" cy="24679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286" y="-73304"/>
            <a:ext cx="2175696" cy="562717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진행상황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-170172" y="1089602"/>
            <a:ext cx="3504661" cy="1655762"/>
          </a:xfrm>
        </p:spPr>
        <p:txBody>
          <a:bodyPr>
            <a:normAutofit/>
          </a:bodyPr>
          <a:lstStyle/>
          <a:p>
            <a:r>
              <a:rPr lang="en-US" altLang="ko-KR" sz="22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CoUI</a:t>
            </a:r>
            <a:r>
              <a:rPr lang="en-US" altLang="ko-KR" sz="2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개요 이해</a:t>
            </a:r>
            <a:r>
              <a:rPr lang="en-US" altLang="ko-KR" sz="2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2200" dirty="0" smtClean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150" y="206654"/>
            <a:ext cx="2175696" cy="562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01.02-01.04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-442461" y="1078101"/>
            <a:ext cx="506594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CoUI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Unity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동작 파악을 통해 흐름 파악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688852" y="3029461"/>
            <a:ext cx="1812250" cy="2288735"/>
            <a:chOff x="788315" y="3255769"/>
            <a:chExt cx="1812250" cy="2288735"/>
          </a:xfrm>
        </p:grpSpPr>
        <p:sp>
          <p:nvSpPr>
            <p:cNvPr id="11" name="제목 1"/>
            <p:cNvSpPr txBox="1">
              <a:spLocks/>
            </p:cNvSpPr>
            <p:nvPr/>
          </p:nvSpPr>
          <p:spPr>
            <a:xfrm>
              <a:off x="1129550" y="4797671"/>
              <a:ext cx="1173896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U</a:t>
              </a:r>
              <a:r>
                <a:rPr lang="en-US" altLang="ko-KR" sz="2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ser</a:t>
              </a:r>
              <a:endPara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315" y="3255769"/>
              <a:ext cx="1812250" cy="1812250"/>
            </a:xfrm>
            <a:prstGeom prst="rect">
              <a:avLst/>
            </a:prstGeom>
          </p:spPr>
        </p:pic>
      </p:grpSp>
      <p:sp>
        <p:nvSpPr>
          <p:cNvPr id="12" name="오른쪽 화살표 11"/>
          <p:cNvSpPr/>
          <p:nvPr/>
        </p:nvSpPr>
        <p:spPr>
          <a:xfrm>
            <a:off x="3165054" y="3485700"/>
            <a:ext cx="1337947" cy="707009"/>
          </a:xfrm>
          <a:prstGeom prst="rightArrow">
            <a:avLst>
              <a:gd name="adj1" fmla="val 39389"/>
              <a:gd name="adj2" fmla="val 4688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5203114" y="3044511"/>
            <a:ext cx="1974482" cy="2467929"/>
            <a:chOff x="5108759" y="2876116"/>
            <a:chExt cx="1974482" cy="2467929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5108759" y="2876116"/>
              <a:ext cx="1974482" cy="2467929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5523245" y="3555814"/>
              <a:ext cx="1173896" cy="987557"/>
              <a:chOff x="2959536" y="3890087"/>
              <a:chExt cx="1173896" cy="987557"/>
            </a:xfrm>
          </p:grpSpPr>
          <p:sp>
            <p:nvSpPr>
              <p:cNvPr id="14" name="제목 1"/>
              <p:cNvSpPr txBox="1">
                <a:spLocks/>
              </p:cNvSpPr>
              <p:nvPr/>
            </p:nvSpPr>
            <p:spPr>
              <a:xfrm>
                <a:off x="2959536" y="3890087"/>
                <a:ext cx="1173896" cy="74683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en-US" altLang="ko-KR" sz="25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고딕OTF ExtraBold" panose="020D0904000000000000" pitchFamily="34" charset="-127"/>
                    <a:ea typeface="나눔고딕OTF ExtraBold" panose="020D0904000000000000" pitchFamily="34" charset="-127"/>
                  </a:rPr>
                  <a:t>Unity</a:t>
                </a:r>
                <a:endParaRPr lang="ko-KR" altLang="en-US" sz="25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endParaRPr>
              </a:p>
            </p:txBody>
          </p:sp>
          <p:sp>
            <p:nvSpPr>
              <p:cNvPr id="15" name="제목 1"/>
              <p:cNvSpPr txBox="1">
                <a:spLocks/>
              </p:cNvSpPr>
              <p:nvPr/>
            </p:nvSpPr>
            <p:spPr>
              <a:xfrm>
                <a:off x="2959536" y="4130811"/>
                <a:ext cx="1173896" cy="74683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30000"/>
                  </a:lnSpc>
                </a:pPr>
                <a:r>
                  <a:rPr lang="en-US" altLang="ko-KR" sz="1400" dirty="0" smtClean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C#</a:t>
                </a:r>
                <a:endParaRPr lang="ko-KR" altLang="en-US" sz="14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17" name="제목 1"/>
          <p:cNvSpPr txBox="1">
            <a:spLocks/>
          </p:cNvSpPr>
          <p:nvPr/>
        </p:nvSpPr>
        <p:spPr>
          <a:xfrm>
            <a:off x="6730156" y="2393227"/>
            <a:ext cx="2090860" cy="16531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2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200" dirty="0" smtClean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054733" y="2895731"/>
            <a:ext cx="1173896" cy="987557"/>
            <a:chOff x="2959536" y="3890087"/>
            <a:chExt cx="1173896" cy="987557"/>
          </a:xfrm>
        </p:grpSpPr>
        <p:sp>
          <p:nvSpPr>
            <p:cNvPr id="20" name="제목 1"/>
            <p:cNvSpPr txBox="1">
              <a:spLocks/>
            </p:cNvSpPr>
            <p:nvPr/>
          </p:nvSpPr>
          <p:spPr>
            <a:xfrm>
              <a:off x="2959536" y="3890087"/>
              <a:ext cx="1173896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ko-KR" sz="25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고딕OTF ExtraBold" panose="020D0904000000000000" pitchFamily="34" charset="-127"/>
                  <a:ea typeface="나눔고딕OTF ExtraBold" panose="020D0904000000000000" pitchFamily="34" charset="-127"/>
                </a:rPr>
                <a:t>CoUI</a:t>
              </a:r>
              <a:endParaRPr lang="ko-KR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endParaRPr>
            </a:p>
          </p:txBody>
        </p:sp>
        <p:sp>
          <p:nvSpPr>
            <p:cNvPr id="21" name="제목 1"/>
            <p:cNvSpPr txBox="1">
              <a:spLocks/>
            </p:cNvSpPr>
            <p:nvPr/>
          </p:nvSpPr>
          <p:spPr>
            <a:xfrm>
              <a:off x="2959536" y="4130811"/>
              <a:ext cx="1173896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ko-KR" sz="1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C++</a:t>
              </a:r>
              <a:endPara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3" name="제목 1"/>
          <p:cNvSpPr txBox="1">
            <a:spLocks/>
          </p:cNvSpPr>
          <p:nvPr/>
        </p:nvSpPr>
        <p:spPr>
          <a:xfrm>
            <a:off x="2509238" y="2339890"/>
            <a:ext cx="2554871" cy="10548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500" dirty="0" smtClean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Task Request</a:t>
            </a:r>
            <a:endParaRPr lang="en-US" altLang="ko-KR" sz="1500" dirty="0">
              <a:solidFill>
                <a:srgbClr val="C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 err="1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Drag&amp;Drop</a:t>
            </a:r>
            <a:endParaRPr lang="en-US" altLang="ko-KR" sz="1200" dirty="0" smtClean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200" dirty="0" err="1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taskproperty</a:t>
            </a:r>
            <a:r>
              <a:rPr lang="en-US" altLang="ko-KR" sz="12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선택</a:t>
            </a:r>
            <a:endParaRPr lang="ko-KR" altLang="en-US" sz="12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7624178" y="3244506"/>
            <a:ext cx="1423972" cy="929323"/>
            <a:chOff x="7624178" y="3244506"/>
            <a:chExt cx="1423972" cy="929323"/>
          </a:xfrm>
        </p:grpSpPr>
        <p:sp>
          <p:nvSpPr>
            <p:cNvPr id="28" name="오른쪽 화살표 27"/>
            <p:cNvSpPr/>
            <p:nvPr/>
          </p:nvSpPr>
          <p:spPr>
            <a:xfrm>
              <a:off x="7710203" y="3466820"/>
              <a:ext cx="1337947" cy="707009"/>
            </a:xfrm>
            <a:prstGeom prst="rightArrow">
              <a:avLst>
                <a:gd name="adj1" fmla="val 39389"/>
                <a:gd name="adj2" fmla="val 4688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제목 1"/>
            <p:cNvSpPr txBox="1">
              <a:spLocks/>
            </p:cNvSpPr>
            <p:nvPr/>
          </p:nvSpPr>
          <p:spPr>
            <a:xfrm>
              <a:off x="7624178" y="3244506"/>
              <a:ext cx="1350620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ko-KR" sz="13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TCP </a:t>
              </a:r>
              <a:r>
                <a:rPr lang="ko-KR" altLang="en-US" sz="13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소켓 통신</a:t>
              </a:r>
              <a:endPara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9" name="오른쪽 화살표 38"/>
          <p:cNvSpPr/>
          <p:nvPr/>
        </p:nvSpPr>
        <p:spPr>
          <a:xfrm flipH="1">
            <a:off x="3127532" y="4358809"/>
            <a:ext cx="1337947" cy="707009"/>
          </a:xfrm>
          <a:prstGeom prst="rightArrow">
            <a:avLst>
              <a:gd name="adj1" fmla="val 39389"/>
              <a:gd name="adj2" fmla="val 46885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/>
          <p:cNvGrpSpPr/>
          <p:nvPr/>
        </p:nvGrpSpPr>
        <p:grpSpPr>
          <a:xfrm>
            <a:off x="7658581" y="4120203"/>
            <a:ext cx="1464004" cy="925856"/>
            <a:chOff x="7655901" y="4293695"/>
            <a:chExt cx="1464004" cy="925856"/>
          </a:xfrm>
        </p:grpSpPr>
        <p:sp>
          <p:nvSpPr>
            <p:cNvPr id="42" name="오른쪽 화살표 41"/>
            <p:cNvSpPr/>
            <p:nvPr/>
          </p:nvSpPr>
          <p:spPr>
            <a:xfrm flipH="1">
              <a:off x="7655901" y="4512542"/>
              <a:ext cx="1337947" cy="707009"/>
            </a:xfrm>
            <a:prstGeom prst="rightArrow">
              <a:avLst>
                <a:gd name="adj1" fmla="val 39389"/>
                <a:gd name="adj2" fmla="val 46885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제목 1"/>
            <p:cNvSpPr txBox="1">
              <a:spLocks/>
            </p:cNvSpPr>
            <p:nvPr/>
          </p:nvSpPr>
          <p:spPr>
            <a:xfrm>
              <a:off x="7769285" y="4293695"/>
              <a:ext cx="1350620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en-US" altLang="ko-KR" sz="13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TCP </a:t>
              </a:r>
              <a:r>
                <a:rPr lang="ko-KR" altLang="en-US" sz="1300" dirty="0" smtClean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소켓 통신</a:t>
              </a:r>
              <a:endParaRPr lang="ko-KR" altLang="en-US" sz="1300" dirty="0"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47" name="모서리가 둥근 직사각형 46"/>
          <p:cNvSpPr/>
          <p:nvPr/>
        </p:nvSpPr>
        <p:spPr>
          <a:xfrm>
            <a:off x="9915525" y="3985843"/>
            <a:ext cx="1447800" cy="133235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7672173" y="2154388"/>
            <a:ext cx="1196838" cy="255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9808687" y="4278476"/>
            <a:ext cx="1661476" cy="6719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MULTI ROBOT</a:t>
            </a:r>
          </a:p>
          <a:p>
            <a:pPr>
              <a:lnSpc>
                <a:spcPct val="130000"/>
              </a:lnSpc>
            </a:pPr>
            <a:r>
              <a:rPr lang="en-US" altLang="ko-KR" sz="1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Scheduler</a:t>
            </a:r>
            <a:endParaRPr lang="ko-KR" altLang="en-US" sz="1300" dirty="0">
              <a:solidFill>
                <a:schemeClr val="tx1">
                  <a:lumMod val="85000"/>
                  <a:lumOff val="15000"/>
                </a:schemeClr>
              </a:solidFill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4576178" y="5154071"/>
            <a:ext cx="7615822" cy="1472943"/>
            <a:chOff x="4576178" y="5088938"/>
            <a:chExt cx="7615822" cy="1472943"/>
          </a:xfrm>
        </p:grpSpPr>
        <p:grpSp>
          <p:nvGrpSpPr>
            <p:cNvPr id="58" name="그룹 57"/>
            <p:cNvGrpSpPr/>
            <p:nvPr/>
          </p:nvGrpSpPr>
          <p:grpSpPr>
            <a:xfrm>
              <a:off x="4581722" y="5088938"/>
              <a:ext cx="7610278" cy="1472943"/>
              <a:chOff x="4581722" y="5088938"/>
              <a:chExt cx="7610278" cy="1472943"/>
            </a:xfrm>
          </p:grpSpPr>
          <p:sp>
            <p:nvSpPr>
              <p:cNvPr id="46" name="직사각형 45"/>
              <p:cNvSpPr/>
              <p:nvPr/>
            </p:nvSpPr>
            <p:spPr>
              <a:xfrm>
                <a:off x="7335281" y="5088938"/>
                <a:ext cx="2066925" cy="3706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500" dirty="0" smtClean="0">
                    <a:solidFill>
                      <a:srgbClr val="C00000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Information</a:t>
                </a:r>
                <a:endParaRPr lang="en-US" altLang="ko-KR" sz="1500" dirty="0">
                  <a:solidFill>
                    <a:srgbClr val="C000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581722" y="5605272"/>
                <a:ext cx="6096000" cy="95660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100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agent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ko-KR" sz="1100" dirty="0" err="1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taskID</a:t>
                </a:r>
                <a:endParaRPr lang="en-US" altLang="ko-KR" sz="1100" dirty="0">
                  <a:solidFill>
                    <a:srgbClr val="C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ko-KR" sz="1100" dirty="0" err="1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taskStatus</a:t>
                </a:r>
                <a:endParaRPr lang="en-US" altLang="ko-KR" sz="1100" dirty="0">
                  <a:solidFill>
                    <a:srgbClr val="C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  <a:p>
                <a:pPr algn="ctr">
                  <a:lnSpc>
                    <a:spcPct val="130000"/>
                  </a:lnSpc>
                </a:pPr>
                <a:r>
                  <a:rPr lang="en-US" altLang="ko-KR" sz="1100" dirty="0">
                    <a:solidFill>
                      <a:srgbClr val="C00000"/>
                    </a:solidFill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time….</a:t>
                </a:r>
                <a:endParaRPr lang="en-US" altLang="ko-KR" sz="1100" dirty="0">
                  <a:solidFill>
                    <a:srgbClr val="C00000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5368018" y="5421804"/>
                <a:ext cx="6096000" cy="5324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100" dirty="0" smtClean="0">
                    <a:solidFill>
                      <a:srgbClr val="C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CAM 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ko-KR" sz="1100" dirty="0" smtClean="0">
                    <a:solidFill>
                      <a:srgbClr val="C00000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info.</a:t>
                </a:r>
                <a:endParaRPr lang="en-US" altLang="ko-KR" sz="1100" dirty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endParaRPr>
              </a:p>
            </p:txBody>
          </p:sp>
          <p:sp>
            <p:nvSpPr>
              <p:cNvPr id="54" name="직사각형 53"/>
              <p:cNvSpPr/>
              <p:nvPr/>
            </p:nvSpPr>
            <p:spPr>
              <a:xfrm>
                <a:off x="6096000" y="5426359"/>
                <a:ext cx="6096000" cy="5324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en-US" altLang="ko-KR" sz="1100" dirty="0"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O</a:t>
                </a:r>
                <a:r>
                  <a:rPr lang="en-US" altLang="ko-KR" sz="1100" dirty="0" smtClean="0"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bject</a:t>
                </a:r>
              </a:p>
              <a:p>
                <a:pPr algn="ctr">
                  <a:lnSpc>
                    <a:spcPct val="130000"/>
                  </a:lnSpc>
                </a:pPr>
                <a:r>
                  <a:rPr lang="en-US" altLang="ko-KR" sz="1100" dirty="0" smtClean="0">
                    <a:solidFill>
                      <a:srgbClr val="C00000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info.</a:t>
                </a:r>
                <a:endParaRPr lang="en-US" altLang="ko-KR" sz="1100" dirty="0">
                  <a:solidFill>
                    <a:srgbClr val="C0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sp>
          <p:nvSpPr>
            <p:cNvPr id="56" name="직사각형 55"/>
            <p:cNvSpPr/>
            <p:nvPr/>
          </p:nvSpPr>
          <p:spPr>
            <a:xfrm>
              <a:off x="4576178" y="5423347"/>
              <a:ext cx="6096000" cy="31239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ko-KR" sz="1100" dirty="0" smtClean="0">
                  <a:solidFill>
                    <a:srgbClr val="C0000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Task info.</a:t>
              </a:r>
              <a:endParaRPr lang="en-US" altLang="ko-KR" sz="1100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7237129" y="1996272"/>
            <a:ext cx="2066925" cy="1272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1500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Information</a:t>
            </a:r>
          </a:p>
          <a:p>
            <a:pPr algn="ctr">
              <a:lnSpc>
                <a:spcPct val="130000"/>
              </a:lnSpc>
            </a:pPr>
            <a:r>
              <a:rPr lang="en-US" altLang="ko-KR" sz="11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taskID</a:t>
            </a:r>
            <a:endParaRPr lang="en-US" altLang="ko-KR" sz="11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1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taskStatus</a:t>
            </a:r>
            <a:endParaRPr lang="en-US" altLang="ko-KR" sz="11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100" dirty="0" err="1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</a:t>
            </a:r>
            <a:endParaRPr lang="en-US" altLang="ko-KR" sz="11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100" dirty="0" err="1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taskproperty</a:t>
            </a:r>
            <a:r>
              <a:rPr lang="en-US" altLang="ko-KR" sz="11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….</a:t>
            </a:r>
            <a:endParaRPr lang="en-US" altLang="ko-KR" sz="1100" dirty="0">
              <a:solidFill>
                <a:srgbClr val="C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374894" y="1827675"/>
            <a:ext cx="4743450" cy="1655762"/>
          </a:xfrm>
        </p:spPr>
        <p:txBody>
          <a:bodyPr/>
          <a:lstStyle/>
          <a:p>
            <a:pPr algn="l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맥락을 가지는 작업 단위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여러 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들의 조합으로 해석 가능</a:t>
            </a:r>
            <a:endParaRPr lang="en-US" altLang="ko-KR" sz="13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-123286" y="-73304"/>
            <a:ext cx="2175696" cy="562717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진행상황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7150" y="206654"/>
            <a:ext cx="2175696" cy="562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01.02-01.04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부제목 5"/>
          <p:cNvSpPr txBox="1">
            <a:spLocks/>
          </p:cNvSpPr>
          <p:nvPr/>
        </p:nvSpPr>
        <p:spPr>
          <a:xfrm>
            <a:off x="162231" y="930074"/>
            <a:ext cx="475791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ROBOT Scheduler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8383" y="1827675"/>
            <a:ext cx="126511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2231" y="1423212"/>
            <a:ext cx="98276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용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 정리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부제목 5"/>
          <p:cNvSpPr txBox="1">
            <a:spLocks/>
          </p:cNvSpPr>
          <p:nvPr/>
        </p:nvSpPr>
        <p:spPr>
          <a:xfrm>
            <a:off x="5908930" y="1827675"/>
            <a:ext cx="474345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Operatio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의미를 가지는 행동 단위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최소 의미 단위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object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state 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변경 요청</a:t>
            </a:r>
            <a:endParaRPr lang="en-US" altLang="ko-KR" sz="13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l"/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782419" y="1827675"/>
            <a:ext cx="126511" cy="7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8506" y="3425294"/>
            <a:ext cx="536226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CBulletPhysicsSimulator.cpp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1036810" y="2586643"/>
            <a:ext cx="9827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PDB</a:t>
            </a:r>
            <a:r>
              <a:rPr lang="en-US" altLang="ko-KR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0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지료</a:t>
            </a:r>
            <a:r>
              <a:rPr lang="ko-KR" altLang="en-US" sz="1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참조</a:t>
            </a:r>
            <a:endParaRPr lang="ko-KR" altLang="en-US" sz="10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93593" y="3994815"/>
            <a:ext cx="1133523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900" dirty="0" smtClean="0">
                <a:solidFill>
                  <a:srgbClr val="C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Job[11]</a:t>
            </a:r>
            <a:endParaRPr lang="ko-KR" altLang="en-US" sz="12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592399" y="4039699"/>
            <a:ext cx="19673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컵에 커피를 내리기</a:t>
            </a:r>
            <a:endParaRPr lang="ko-KR" altLang="en-US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30" name="직선 연결선 29"/>
          <p:cNvCxnSpPr/>
          <p:nvPr/>
        </p:nvCxnSpPr>
        <p:spPr>
          <a:xfrm flipH="1">
            <a:off x="5477974" y="4383752"/>
            <a:ext cx="552450" cy="504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flipH="1" flipV="1">
            <a:off x="6030424" y="4383752"/>
            <a:ext cx="552450" cy="504825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1342607" y="5067017"/>
            <a:ext cx="4411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OpType[eS0_OP_Cup1ToCoffeeMachine]</a:t>
            </a:r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6306649" y="5067017"/>
            <a:ext cx="3984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OpType[eS0_OP_Cup1ToOfficeDesk]</a:t>
            </a:r>
            <a:endParaRPr lang="ko-KR" altLang="en-US" dirty="0"/>
          </a:p>
        </p:txBody>
      </p:sp>
      <p:sp>
        <p:nvSpPr>
          <p:cNvPr id="35" name="직사각형 34"/>
          <p:cNvSpPr/>
          <p:nvPr/>
        </p:nvSpPr>
        <p:spPr>
          <a:xfrm>
            <a:off x="2398798" y="5466031"/>
            <a:ext cx="1967352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컵을 커피 </a:t>
            </a:r>
            <a:r>
              <a:rPr lang="ko-KR" altLang="en-US" sz="13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머신으로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move</a:t>
            </a:r>
            <a:endParaRPr lang="ko-KR" altLang="en-US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40" name="그룹 39"/>
          <p:cNvGrpSpPr/>
          <p:nvPr/>
        </p:nvGrpSpPr>
        <p:grpSpPr>
          <a:xfrm>
            <a:off x="189527" y="2940771"/>
            <a:ext cx="11830050" cy="484523"/>
            <a:chOff x="162231" y="2785422"/>
            <a:chExt cx="11830050" cy="484523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231" y="2785422"/>
              <a:ext cx="6553200" cy="180975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231" y="2955620"/>
              <a:ext cx="11830050" cy="314325"/>
            </a:xfrm>
            <a:prstGeom prst="rect">
              <a:avLst/>
            </a:prstGeom>
          </p:spPr>
        </p:pic>
      </p:grpSp>
      <p:sp>
        <p:nvSpPr>
          <p:cNvPr id="39" name="직사각형 38"/>
          <p:cNvSpPr/>
          <p:nvPr/>
        </p:nvSpPr>
        <p:spPr>
          <a:xfrm>
            <a:off x="6727116" y="5462232"/>
            <a:ext cx="3215180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컵을 커피 </a:t>
            </a:r>
            <a:r>
              <a:rPr lang="ko-KR" altLang="en-US" sz="13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머신에서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office Desk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 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move</a:t>
            </a:r>
            <a:endParaRPr lang="ko-KR" altLang="en-US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89527" y="6251654"/>
            <a:ext cx="11771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OpType[n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] = {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OpNumber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Type, Description,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Obj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StartPos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EndPos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CurPos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CapableAgent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KinovaWeight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MobileWeight</a:t>
            </a:r>
            <a:r>
              <a:rPr lang="en-US" altLang="ko-KR" sz="11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1100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LightWeight</a:t>
            </a:r>
            <a:r>
              <a:rPr lang="en-US" altLang="ko-KR" sz="11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}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6141305" y="3994815"/>
            <a:ext cx="31664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030424" y="3686752"/>
            <a:ext cx="594415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Operation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과 마찬가지로 이해하기 좋게 수정 </a:t>
            </a:r>
            <a:r>
              <a:rPr lang="en-US" altLang="ko-KR" sz="13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Ex. </a:t>
            </a:r>
            <a:r>
              <a:rPr lang="en-US" altLang="ko-KR" sz="1300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coffee_from_coffee</a:t>
            </a:r>
            <a:r>
              <a:rPr lang="en-US" altLang="ko-KR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machine </a:t>
            </a:r>
            <a:r>
              <a:rPr lang="ko-KR" altLang="en-US" sz="13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endParaRPr lang="ko-KR" altLang="en-US" sz="13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3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-123286" y="-73304"/>
            <a:ext cx="2175696" cy="562717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진행상황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7150" y="206654"/>
            <a:ext cx="2175696" cy="562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01.02-01.04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부제목 5"/>
          <p:cNvSpPr txBox="1">
            <a:spLocks/>
          </p:cNvSpPr>
          <p:nvPr/>
        </p:nvSpPr>
        <p:spPr>
          <a:xfrm>
            <a:off x="162230" y="959742"/>
            <a:ext cx="475791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MULTI </a:t>
            </a: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ROBOT Scheduler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2230" y="1435597"/>
            <a:ext cx="29238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Candidate Queue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이해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62230" y="4638517"/>
            <a:ext cx="11771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495295" y="2662524"/>
            <a:ext cx="2695575" cy="237508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923924" y="2824295"/>
            <a:ext cx="1838325" cy="4476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Op1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923923" y="3389530"/>
            <a:ext cx="1838325" cy="4476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 2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923922" y="3931246"/>
            <a:ext cx="1838325" cy="4476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…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23921" y="4466374"/>
            <a:ext cx="1838325" cy="44767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 n</a:t>
            </a:r>
            <a:endParaRPr lang="ko-KR" altLang="en-US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>
            <a:off x="3790950" y="3639149"/>
            <a:ext cx="5267325" cy="54171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5526894" y="3343118"/>
            <a:ext cx="29238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Special Order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5348440" y="4155083"/>
            <a:ext cx="29238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Rearrange Queue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198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-123286" y="-73304"/>
            <a:ext cx="2175696" cy="562717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진행상황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7150" y="206654"/>
            <a:ext cx="2175696" cy="562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01.02-01.04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90805" y="1494101"/>
            <a:ext cx="29238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Unity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개념 공부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62230" y="4638517"/>
            <a:ext cx="1177180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1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부제목 5"/>
          <p:cNvSpPr txBox="1">
            <a:spLocks/>
          </p:cNvSpPr>
          <p:nvPr/>
        </p:nvSpPr>
        <p:spPr>
          <a:xfrm>
            <a:off x="162230" y="959742"/>
            <a:ext cx="4757916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en-US" altLang="ko-K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Unity </a:t>
            </a:r>
            <a:r>
              <a:rPr lang="ko-KR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기본 강의 수강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90805" y="3620192"/>
            <a:ext cx="2923869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Unity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개념 공부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37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393</Words>
  <Application>Microsoft Office PowerPoint</Application>
  <PresentationFormat>와이드스크린</PresentationFormat>
  <Paragraphs>137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3" baseType="lpstr">
      <vt:lpstr>나눔고딕OTF ExtraBold</vt:lpstr>
      <vt:lpstr>나눔바른고딕OTF</vt:lpstr>
      <vt:lpstr>나눔스퀘어</vt:lpstr>
      <vt:lpstr>나눔스퀘어 Bold</vt:lpstr>
      <vt:lpstr>나눔스퀘어 ExtraBold</vt:lpstr>
      <vt:lpstr>나눔스퀘어 Light</vt:lpstr>
      <vt:lpstr>나눔스퀘어_ac</vt:lpstr>
      <vt:lpstr>나눔스퀘어_ac Bold</vt:lpstr>
      <vt:lpstr>나눔스퀘어OTF Bold</vt:lpstr>
      <vt:lpstr>맑은 고딕</vt:lpstr>
      <vt:lpstr>Arial</vt:lpstr>
      <vt:lpstr>Office 테마</vt:lpstr>
      <vt:lpstr>CoUI Meeting</vt:lpstr>
      <vt:lpstr>Ⅰ자기소개</vt:lpstr>
      <vt:lpstr>PowerPoint 프레젠테이션</vt:lpstr>
      <vt:lpstr>PowerPoint 프레젠테이션</vt:lpstr>
      <vt:lpstr>PowerPoint 프레젠테이션</vt:lpstr>
      <vt:lpstr>진행상황</vt:lpstr>
      <vt:lpstr>진행상황</vt:lpstr>
      <vt:lpstr>진행상황</vt:lpstr>
      <vt:lpstr>진행상황</vt:lpstr>
      <vt:lpstr>향후 살펴볼 내용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coui meeting</dc:title>
  <dc:creator>user</dc:creator>
  <cp:lastModifiedBy>user</cp:lastModifiedBy>
  <cp:revision>78</cp:revision>
  <dcterms:created xsi:type="dcterms:W3CDTF">2023-01-03T06:35:55Z</dcterms:created>
  <dcterms:modified xsi:type="dcterms:W3CDTF">2023-01-04T08:43:27Z</dcterms:modified>
</cp:coreProperties>
</file>